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8" r:id="rId5"/>
    <p:sldId id="261" r:id="rId6"/>
    <p:sldId id="269" r:id="rId7"/>
    <p:sldId id="263" r:id="rId8"/>
    <p:sldId id="265" r:id="rId9"/>
    <p:sldId id="266" r:id="rId10"/>
    <p:sldId id="267" r:id="rId11"/>
    <p:sldId id="270" r:id="rId12"/>
    <p:sldId id="271" r:id="rId13"/>
    <p:sldId id="273" r:id="rId14"/>
    <p:sldId id="275" r:id="rId15"/>
    <p:sldId id="272" r:id="rId16"/>
    <p:sldId id="27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5A9B8-329A-4F9E-93C0-64C4BF1C483F}" v="29" dt="2022-11-08T18:59:15.267"/>
    <p1510:client id="{69E0F474-0D15-4275-8837-042FBE29E250}" v="108" dt="2022-11-08T19:06:43.995"/>
    <p1510:client id="{8099E0D8-4505-44F4-B823-F21D432AEE8F}" v="504" dt="2022-11-08T18:50:43.827"/>
    <p1510:client id="{98732D81-9FF9-43E1-8952-A3E86A8A685D}" v="18" dt="2022-11-08T19:31:38.657"/>
    <p1510:client id="{BA3651B6-B3E5-4069-A856-94F00ECB5194}" v="2" dt="2022-11-08T18:55:31.667"/>
    <p1510:client id="{D1D6E567-B58B-4A3C-B455-1D309652A7BD}" v="101" dt="2022-11-08T20:19:08.639"/>
    <p1510:client id="{DEEFC3BD-B944-4571-8AA6-6EBBEC21E00E}" v="17" dt="2022-11-08T17:45:34.789"/>
    <p1510:client id="{F847EBDA-28C6-4D29-8246-3DF48EE4595E}" v="46" dt="2022-11-08T19:23:44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137BB-4051-41CB-B62F-9BEC31A339B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94C01BA-356E-444F-B505-FD12062896EB}">
      <dgm:prSet/>
      <dgm:spPr/>
      <dgm:t>
        <a:bodyPr/>
        <a:lstStyle/>
        <a:p>
          <a:r>
            <a:rPr lang="en-US" dirty="0"/>
            <a:t>Sabiba Israt Zerin (221-15-5887)</a:t>
          </a:r>
        </a:p>
      </dgm:t>
    </dgm:pt>
    <dgm:pt modelId="{7597B73E-7889-42E2-8D88-0E41ECFBB2CF}" type="parTrans" cxnId="{BF4A803B-B985-435C-B63C-17E2D0A897E4}">
      <dgm:prSet/>
      <dgm:spPr/>
      <dgm:t>
        <a:bodyPr/>
        <a:lstStyle/>
        <a:p>
          <a:endParaRPr lang="en-US"/>
        </a:p>
      </dgm:t>
    </dgm:pt>
    <dgm:pt modelId="{8436751A-64D0-44A0-B252-9613F895BEFD}" type="sibTrans" cxnId="{BF4A803B-B985-435C-B63C-17E2D0A897E4}">
      <dgm:prSet/>
      <dgm:spPr/>
      <dgm:t>
        <a:bodyPr/>
        <a:lstStyle/>
        <a:p>
          <a:endParaRPr lang="en-US"/>
        </a:p>
      </dgm:t>
    </dgm:pt>
    <dgm:pt modelId="{3C36FEBA-A87C-441F-895E-CDAA3D99BEBF}">
      <dgm:prSet/>
      <dgm:spPr/>
      <dgm:t>
        <a:bodyPr/>
        <a:lstStyle/>
        <a:p>
          <a:r>
            <a:rPr lang="en-US" dirty="0"/>
            <a:t>Mst</a:t>
          </a:r>
          <a:r>
            <a:rPr lang="en-US" dirty="0">
              <a:latin typeface="Calibri Light" panose="020F0302020204030204"/>
            </a:rPr>
            <a:t>.</a:t>
          </a:r>
          <a:r>
            <a:rPr lang="en-US" dirty="0"/>
            <a:t> Fatema Akter ( 221-15-6015)</a:t>
          </a:r>
        </a:p>
      </dgm:t>
    </dgm:pt>
    <dgm:pt modelId="{15E6E662-97B7-4EC1-B8CA-7879D7063F7E}" type="parTrans" cxnId="{301D750A-BADF-4911-A0A7-BEC6C03DC8BD}">
      <dgm:prSet/>
      <dgm:spPr/>
      <dgm:t>
        <a:bodyPr/>
        <a:lstStyle/>
        <a:p>
          <a:endParaRPr lang="en-US"/>
        </a:p>
      </dgm:t>
    </dgm:pt>
    <dgm:pt modelId="{9BEBF8B5-15A4-4A72-90FA-2FA1B624A57B}" type="sibTrans" cxnId="{301D750A-BADF-4911-A0A7-BEC6C03DC8BD}">
      <dgm:prSet/>
      <dgm:spPr/>
      <dgm:t>
        <a:bodyPr/>
        <a:lstStyle/>
        <a:p>
          <a:endParaRPr lang="en-US"/>
        </a:p>
      </dgm:t>
    </dgm:pt>
    <dgm:pt modelId="{CD0E4561-67FB-48C0-9B7B-EC3DA275F733}">
      <dgm:prSet/>
      <dgm:spPr/>
      <dgm:t>
        <a:bodyPr/>
        <a:lstStyle/>
        <a:p>
          <a:r>
            <a:rPr lang="en-US" dirty="0"/>
            <a:t>Mehzabin Nower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221-15-4688)</a:t>
          </a:r>
        </a:p>
      </dgm:t>
    </dgm:pt>
    <dgm:pt modelId="{F020CCB4-9336-4AC1-AA8D-7CFD615D42BA}" type="parTrans" cxnId="{847C7383-BF23-459F-AEA9-0EFC60524B7E}">
      <dgm:prSet/>
      <dgm:spPr/>
      <dgm:t>
        <a:bodyPr/>
        <a:lstStyle/>
        <a:p>
          <a:endParaRPr lang="en-US"/>
        </a:p>
      </dgm:t>
    </dgm:pt>
    <dgm:pt modelId="{554D7AA1-6789-4F90-89E7-E741323DCF66}" type="sibTrans" cxnId="{847C7383-BF23-459F-AEA9-0EFC60524B7E}">
      <dgm:prSet/>
      <dgm:spPr/>
      <dgm:t>
        <a:bodyPr/>
        <a:lstStyle/>
        <a:p>
          <a:endParaRPr lang="en-US"/>
        </a:p>
      </dgm:t>
    </dgm:pt>
    <dgm:pt modelId="{B344B106-5335-461C-8428-9DA4492455D0}">
      <dgm:prSet/>
      <dgm:spPr/>
      <dgm:t>
        <a:bodyPr/>
        <a:lstStyle/>
        <a:p>
          <a:r>
            <a:rPr lang="en-US" dirty="0"/>
            <a:t>Tamanna Akter</a:t>
          </a:r>
          <a:r>
            <a:rPr lang="en-US" dirty="0">
              <a:latin typeface="Calibri Light" panose="020F0302020204030204"/>
            </a:rPr>
            <a:t>(221-15-5298)</a:t>
          </a:r>
          <a:endParaRPr lang="en-US" dirty="0"/>
        </a:p>
      </dgm:t>
    </dgm:pt>
    <dgm:pt modelId="{40962816-7EB7-4110-946E-085500E05F6E}" type="parTrans" cxnId="{545A6B90-D1A2-4DA1-B8BA-C0583A01103A}">
      <dgm:prSet/>
      <dgm:spPr/>
      <dgm:t>
        <a:bodyPr/>
        <a:lstStyle/>
        <a:p>
          <a:endParaRPr lang="en-US"/>
        </a:p>
      </dgm:t>
    </dgm:pt>
    <dgm:pt modelId="{32B60DBB-D8FA-4E28-8FB7-C1DD1BA58F05}" type="sibTrans" cxnId="{545A6B90-D1A2-4DA1-B8BA-C0583A01103A}">
      <dgm:prSet/>
      <dgm:spPr/>
      <dgm:t>
        <a:bodyPr/>
        <a:lstStyle/>
        <a:p>
          <a:endParaRPr lang="en-US"/>
        </a:p>
      </dgm:t>
    </dgm:pt>
    <dgm:pt modelId="{719457B6-C764-42EE-BFB6-795372C04867}">
      <dgm:prSet/>
      <dgm:spPr/>
      <dgm:t>
        <a:bodyPr/>
        <a:lstStyle/>
        <a:p>
          <a:r>
            <a:rPr lang="en-US" dirty="0"/>
            <a:t>Saif (221-15-4897)</a:t>
          </a:r>
        </a:p>
      </dgm:t>
    </dgm:pt>
    <dgm:pt modelId="{14399D5D-5A58-4E06-AAF8-6BB2A624FAFF}" type="parTrans" cxnId="{27FE461A-A908-4EAB-A5E4-9AAD1177BA17}">
      <dgm:prSet/>
      <dgm:spPr/>
      <dgm:t>
        <a:bodyPr/>
        <a:lstStyle/>
        <a:p>
          <a:endParaRPr lang="en-US"/>
        </a:p>
      </dgm:t>
    </dgm:pt>
    <dgm:pt modelId="{45224769-548D-49AA-B879-147A5B7BC25D}" type="sibTrans" cxnId="{27FE461A-A908-4EAB-A5E4-9AAD1177BA17}">
      <dgm:prSet/>
      <dgm:spPr/>
      <dgm:t>
        <a:bodyPr/>
        <a:lstStyle/>
        <a:p>
          <a:endParaRPr lang="en-US"/>
        </a:p>
      </dgm:t>
    </dgm:pt>
    <dgm:pt modelId="{15770BBB-2511-4680-8823-E8D05292781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Samin Yeaser</a:t>
          </a:r>
        </a:p>
      </dgm:t>
    </dgm:pt>
    <dgm:pt modelId="{E1163BDB-5001-4FCD-8403-95EBEE52DA79}" type="parTrans" cxnId="{52507446-62DC-4974-BA70-C40CEC58C238}">
      <dgm:prSet/>
      <dgm:spPr/>
    </dgm:pt>
    <dgm:pt modelId="{8ECF1EF4-9085-4C07-8C51-0E8D1BA06ED7}" type="sibTrans" cxnId="{52507446-62DC-4974-BA70-C40CEC58C238}">
      <dgm:prSet/>
      <dgm:spPr/>
    </dgm:pt>
    <dgm:pt modelId="{C9698ECE-1F98-4470-90A9-1F701CDAA3DA}" type="pres">
      <dgm:prSet presAssocID="{A60137BB-4051-41CB-B62F-9BEC31A339B3}" presName="vert0" presStyleCnt="0">
        <dgm:presLayoutVars>
          <dgm:dir/>
          <dgm:animOne val="branch"/>
          <dgm:animLvl val="lvl"/>
        </dgm:presLayoutVars>
      </dgm:prSet>
      <dgm:spPr/>
    </dgm:pt>
    <dgm:pt modelId="{5262A2BC-5A2D-437F-BB43-3EF9ECC9E12D}" type="pres">
      <dgm:prSet presAssocID="{494C01BA-356E-444F-B505-FD12062896EB}" presName="thickLine" presStyleLbl="alignNode1" presStyleIdx="0" presStyleCnt="6"/>
      <dgm:spPr/>
    </dgm:pt>
    <dgm:pt modelId="{FD15875E-33ED-4075-983F-CC61BFC4A4A3}" type="pres">
      <dgm:prSet presAssocID="{494C01BA-356E-444F-B505-FD12062896EB}" presName="horz1" presStyleCnt="0"/>
      <dgm:spPr/>
    </dgm:pt>
    <dgm:pt modelId="{D7D5FB97-9A6D-4C5F-8B70-95D50B983527}" type="pres">
      <dgm:prSet presAssocID="{494C01BA-356E-444F-B505-FD12062896EB}" presName="tx1" presStyleLbl="revTx" presStyleIdx="0" presStyleCnt="6"/>
      <dgm:spPr/>
    </dgm:pt>
    <dgm:pt modelId="{9A443811-7AC9-4CA4-AA6B-E0067B302CDF}" type="pres">
      <dgm:prSet presAssocID="{494C01BA-356E-444F-B505-FD12062896EB}" presName="vert1" presStyleCnt="0"/>
      <dgm:spPr/>
    </dgm:pt>
    <dgm:pt modelId="{231B10F0-2EC1-478B-AB5E-2D17712909B8}" type="pres">
      <dgm:prSet presAssocID="{3C36FEBA-A87C-441F-895E-CDAA3D99BEBF}" presName="thickLine" presStyleLbl="alignNode1" presStyleIdx="1" presStyleCnt="6"/>
      <dgm:spPr/>
    </dgm:pt>
    <dgm:pt modelId="{9EFC0C93-8442-4B31-A392-DD3E8807919A}" type="pres">
      <dgm:prSet presAssocID="{3C36FEBA-A87C-441F-895E-CDAA3D99BEBF}" presName="horz1" presStyleCnt="0"/>
      <dgm:spPr/>
    </dgm:pt>
    <dgm:pt modelId="{8ADE4291-84FA-4BAB-8D08-A6F9B9BDFC14}" type="pres">
      <dgm:prSet presAssocID="{3C36FEBA-A87C-441F-895E-CDAA3D99BEBF}" presName="tx1" presStyleLbl="revTx" presStyleIdx="1" presStyleCnt="6"/>
      <dgm:spPr/>
    </dgm:pt>
    <dgm:pt modelId="{6E61F6F9-FE55-4951-8D4E-B2C0D9112458}" type="pres">
      <dgm:prSet presAssocID="{3C36FEBA-A87C-441F-895E-CDAA3D99BEBF}" presName="vert1" presStyleCnt="0"/>
      <dgm:spPr/>
    </dgm:pt>
    <dgm:pt modelId="{795033CA-5814-4133-B0E2-D93F9712BB36}" type="pres">
      <dgm:prSet presAssocID="{CD0E4561-67FB-48C0-9B7B-EC3DA275F733}" presName="thickLine" presStyleLbl="alignNode1" presStyleIdx="2" presStyleCnt="6"/>
      <dgm:spPr/>
    </dgm:pt>
    <dgm:pt modelId="{4BD55ECC-3282-422E-94B7-525154364662}" type="pres">
      <dgm:prSet presAssocID="{CD0E4561-67FB-48C0-9B7B-EC3DA275F733}" presName="horz1" presStyleCnt="0"/>
      <dgm:spPr/>
    </dgm:pt>
    <dgm:pt modelId="{30C5C3AF-506B-4420-8F0E-A6AC8D2E951B}" type="pres">
      <dgm:prSet presAssocID="{CD0E4561-67FB-48C0-9B7B-EC3DA275F733}" presName="tx1" presStyleLbl="revTx" presStyleIdx="2" presStyleCnt="6"/>
      <dgm:spPr/>
    </dgm:pt>
    <dgm:pt modelId="{B2933AA6-9BBF-4CE2-B055-9F617E05D65A}" type="pres">
      <dgm:prSet presAssocID="{CD0E4561-67FB-48C0-9B7B-EC3DA275F733}" presName="vert1" presStyleCnt="0"/>
      <dgm:spPr/>
    </dgm:pt>
    <dgm:pt modelId="{8B2B47D9-2340-4692-942B-B3FFB2DE336A}" type="pres">
      <dgm:prSet presAssocID="{B344B106-5335-461C-8428-9DA4492455D0}" presName="thickLine" presStyleLbl="alignNode1" presStyleIdx="3" presStyleCnt="6"/>
      <dgm:spPr/>
    </dgm:pt>
    <dgm:pt modelId="{13A25197-0E49-48B1-B5AB-E12F54FB4678}" type="pres">
      <dgm:prSet presAssocID="{B344B106-5335-461C-8428-9DA4492455D0}" presName="horz1" presStyleCnt="0"/>
      <dgm:spPr/>
    </dgm:pt>
    <dgm:pt modelId="{367C7E52-34A9-4833-84EC-E9E758A4E297}" type="pres">
      <dgm:prSet presAssocID="{B344B106-5335-461C-8428-9DA4492455D0}" presName="tx1" presStyleLbl="revTx" presStyleIdx="3" presStyleCnt="6"/>
      <dgm:spPr/>
    </dgm:pt>
    <dgm:pt modelId="{81220093-A808-4BBD-BF69-0BA325862063}" type="pres">
      <dgm:prSet presAssocID="{B344B106-5335-461C-8428-9DA4492455D0}" presName="vert1" presStyleCnt="0"/>
      <dgm:spPr/>
    </dgm:pt>
    <dgm:pt modelId="{864E5A58-2B97-45B5-A7D8-CFD98B7DFFB5}" type="pres">
      <dgm:prSet presAssocID="{719457B6-C764-42EE-BFB6-795372C04867}" presName="thickLine" presStyleLbl="alignNode1" presStyleIdx="4" presStyleCnt="6"/>
      <dgm:spPr/>
    </dgm:pt>
    <dgm:pt modelId="{7453E251-D1BD-4C9E-9767-DBB191DCA303}" type="pres">
      <dgm:prSet presAssocID="{719457B6-C764-42EE-BFB6-795372C04867}" presName="horz1" presStyleCnt="0"/>
      <dgm:spPr/>
    </dgm:pt>
    <dgm:pt modelId="{D77DD5FD-58EB-41EE-BC98-661D7D950C16}" type="pres">
      <dgm:prSet presAssocID="{719457B6-C764-42EE-BFB6-795372C04867}" presName="tx1" presStyleLbl="revTx" presStyleIdx="4" presStyleCnt="6"/>
      <dgm:spPr/>
    </dgm:pt>
    <dgm:pt modelId="{CD96A1A0-1E48-40D8-B46F-C13E883EA190}" type="pres">
      <dgm:prSet presAssocID="{719457B6-C764-42EE-BFB6-795372C04867}" presName="vert1" presStyleCnt="0"/>
      <dgm:spPr/>
    </dgm:pt>
    <dgm:pt modelId="{284BD930-5F1F-4B66-B956-B6EE740F9611}" type="pres">
      <dgm:prSet presAssocID="{15770BBB-2511-4680-8823-E8D052927817}" presName="thickLine" presStyleLbl="alignNode1" presStyleIdx="5" presStyleCnt="6"/>
      <dgm:spPr/>
    </dgm:pt>
    <dgm:pt modelId="{7D642494-18C0-4BAE-828A-57D47DF02B75}" type="pres">
      <dgm:prSet presAssocID="{15770BBB-2511-4680-8823-E8D052927817}" presName="horz1" presStyleCnt="0"/>
      <dgm:spPr/>
    </dgm:pt>
    <dgm:pt modelId="{A0AC1442-5756-4211-92E3-4656EE70C462}" type="pres">
      <dgm:prSet presAssocID="{15770BBB-2511-4680-8823-E8D052927817}" presName="tx1" presStyleLbl="revTx" presStyleIdx="5" presStyleCnt="6"/>
      <dgm:spPr/>
    </dgm:pt>
    <dgm:pt modelId="{0A0E7932-36A3-4C73-8F1C-49A8318FDDB3}" type="pres">
      <dgm:prSet presAssocID="{15770BBB-2511-4680-8823-E8D052927817}" presName="vert1" presStyleCnt="0"/>
      <dgm:spPr/>
    </dgm:pt>
  </dgm:ptLst>
  <dgm:cxnLst>
    <dgm:cxn modelId="{301D750A-BADF-4911-A0A7-BEC6C03DC8BD}" srcId="{A60137BB-4051-41CB-B62F-9BEC31A339B3}" destId="{3C36FEBA-A87C-441F-895E-CDAA3D99BEBF}" srcOrd="1" destOrd="0" parTransId="{15E6E662-97B7-4EC1-B8CA-7879D7063F7E}" sibTransId="{9BEBF8B5-15A4-4A72-90FA-2FA1B624A57B}"/>
    <dgm:cxn modelId="{75962416-8220-4188-8B43-121E3ACE13F3}" type="presOf" srcId="{15770BBB-2511-4680-8823-E8D052927817}" destId="{A0AC1442-5756-4211-92E3-4656EE70C462}" srcOrd="0" destOrd="0" presId="urn:microsoft.com/office/officeart/2008/layout/LinedList"/>
    <dgm:cxn modelId="{27FE461A-A908-4EAB-A5E4-9AAD1177BA17}" srcId="{A60137BB-4051-41CB-B62F-9BEC31A339B3}" destId="{719457B6-C764-42EE-BFB6-795372C04867}" srcOrd="4" destOrd="0" parTransId="{14399D5D-5A58-4E06-AAF8-6BB2A624FAFF}" sibTransId="{45224769-548D-49AA-B879-147A5B7BC25D}"/>
    <dgm:cxn modelId="{BF4A803B-B985-435C-B63C-17E2D0A897E4}" srcId="{A60137BB-4051-41CB-B62F-9BEC31A339B3}" destId="{494C01BA-356E-444F-B505-FD12062896EB}" srcOrd="0" destOrd="0" parTransId="{7597B73E-7889-42E2-8D88-0E41ECFBB2CF}" sibTransId="{8436751A-64D0-44A0-B252-9613F895BEFD}"/>
    <dgm:cxn modelId="{6CAA6B63-CB09-427A-8731-CD0B5AF96EA8}" type="presOf" srcId="{A60137BB-4051-41CB-B62F-9BEC31A339B3}" destId="{C9698ECE-1F98-4470-90A9-1F701CDAA3DA}" srcOrd="0" destOrd="0" presId="urn:microsoft.com/office/officeart/2008/layout/LinedList"/>
    <dgm:cxn modelId="{52507446-62DC-4974-BA70-C40CEC58C238}" srcId="{A60137BB-4051-41CB-B62F-9BEC31A339B3}" destId="{15770BBB-2511-4680-8823-E8D052927817}" srcOrd="5" destOrd="0" parTransId="{E1163BDB-5001-4FCD-8403-95EBEE52DA79}" sibTransId="{8ECF1EF4-9085-4C07-8C51-0E8D1BA06ED7}"/>
    <dgm:cxn modelId="{B763B86F-C7C0-4E30-98AD-72976400EA81}" type="presOf" srcId="{B344B106-5335-461C-8428-9DA4492455D0}" destId="{367C7E52-34A9-4833-84EC-E9E758A4E297}" srcOrd="0" destOrd="0" presId="urn:microsoft.com/office/officeart/2008/layout/LinedList"/>
    <dgm:cxn modelId="{847C7383-BF23-459F-AEA9-0EFC60524B7E}" srcId="{A60137BB-4051-41CB-B62F-9BEC31A339B3}" destId="{CD0E4561-67FB-48C0-9B7B-EC3DA275F733}" srcOrd="2" destOrd="0" parTransId="{F020CCB4-9336-4AC1-AA8D-7CFD615D42BA}" sibTransId="{554D7AA1-6789-4F90-89E7-E741323DCF66}"/>
    <dgm:cxn modelId="{545A6B90-D1A2-4DA1-B8BA-C0583A01103A}" srcId="{A60137BB-4051-41CB-B62F-9BEC31A339B3}" destId="{B344B106-5335-461C-8428-9DA4492455D0}" srcOrd="3" destOrd="0" parTransId="{40962816-7EB7-4110-946E-085500E05F6E}" sibTransId="{32B60DBB-D8FA-4E28-8FB7-C1DD1BA58F05}"/>
    <dgm:cxn modelId="{31DC81B2-4BC1-42CE-BA3D-4C3C9FADDA19}" type="presOf" srcId="{CD0E4561-67FB-48C0-9B7B-EC3DA275F733}" destId="{30C5C3AF-506B-4420-8F0E-A6AC8D2E951B}" srcOrd="0" destOrd="0" presId="urn:microsoft.com/office/officeart/2008/layout/LinedList"/>
    <dgm:cxn modelId="{F00DD4C6-CB46-4F77-84D8-D82BD3BEB158}" type="presOf" srcId="{719457B6-C764-42EE-BFB6-795372C04867}" destId="{D77DD5FD-58EB-41EE-BC98-661D7D950C16}" srcOrd="0" destOrd="0" presId="urn:microsoft.com/office/officeart/2008/layout/LinedList"/>
    <dgm:cxn modelId="{27CC75CB-5E58-4CC6-853B-E363771453E3}" type="presOf" srcId="{3C36FEBA-A87C-441F-895E-CDAA3D99BEBF}" destId="{8ADE4291-84FA-4BAB-8D08-A6F9B9BDFC14}" srcOrd="0" destOrd="0" presId="urn:microsoft.com/office/officeart/2008/layout/LinedList"/>
    <dgm:cxn modelId="{FB4248E0-52E7-40BB-B4D3-104B40FAEA91}" type="presOf" srcId="{494C01BA-356E-444F-B505-FD12062896EB}" destId="{D7D5FB97-9A6D-4C5F-8B70-95D50B983527}" srcOrd="0" destOrd="0" presId="urn:microsoft.com/office/officeart/2008/layout/LinedList"/>
    <dgm:cxn modelId="{C3B87954-5F99-4CFF-A45C-4138A9ADF66D}" type="presParOf" srcId="{C9698ECE-1F98-4470-90A9-1F701CDAA3DA}" destId="{5262A2BC-5A2D-437F-BB43-3EF9ECC9E12D}" srcOrd="0" destOrd="0" presId="urn:microsoft.com/office/officeart/2008/layout/LinedList"/>
    <dgm:cxn modelId="{E3AD462A-D92B-40AB-A4C1-AA8DD924A8EE}" type="presParOf" srcId="{C9698ECE-1F98-4470-90A9-1F701CDAA3DA}" destId="{FD15875E-33ED-4075-983F-CC61BFC4A4A3}" srcOrd="1" destOrd="0" presId="urn:microsoft.com/office/officeart/2008/layout/LinedList"/>
    <dgm:cxn modelId="{796E1360-26CF-4FA4-A0FE-854DFD51EB34}" type="presParOf" srcId="{FD15875E-33ED-4075-983F-CC61BFC4A4A3}" destId="{D7D5FB97-9A6D-4C5F-8B70-95D50B983527}" srcOrd="0" destOrd="0" presId="urn:microsoft.com/office/officeart/2008/layout/LinedList"/>
    <dgm:cxn modelId="{E9DB9882-898D-4691-9135-4DCBE7B1CABA}" type="presParOf" srcId="{FD15875E-33ED-4075-983F-CC61BFC4A4A3}" destId="{9A443811-7AC9-4CA4-AA6B-E0067B302CDF}" srcOrd="1" destOrd="0" presId="urn:microsoft.com/office/officeart/2008/layout/LinedList"/>
    <dgm:cxn modelId="{71F88A76-1F2E-4C63-9E50-0680C321F060}" type="presParOf" srcId="{C9698ECE-1F98-4470-90A9-1F701CDAA3DA}" destId="{231B10F0-2EC1-478B-AB5E-2D17712909B8}" srcOrd="2" destOrd="0" presId="urn:microsoft.com/office/officeart/2008/layout/LinedList"/>
    <dgm:cxn modelId="{7866857C-C219-455A-95FB-730DD645C518}" type="presParOf" srcId="{C9698ECE-1F98-4470-90A9-1F701CDAA3DA}" destId="{9EFC0C93-8442-4B31-A392-DD3E8807919A}" srcOrd="3" destOrd="0" presId="urn:microsoft.com/office/officeart/2008/layout/LinedList"/>
    <dgm:cxn modelId="{C34C4723-1291-47B0-B85B-D4439A315DAC}" type="presParOf" srcId="{9EFC0C93-8442-4B31-A392-DD3E8807919A}" destId="{8ADE4291-84FA-4BAB-8D08-A6F9B9BDFC14}" srcOrd="0" destOrd="0" presId="urn:microsoft.com/office/officeart/2008/layout/LinedList"/>
    <dgm:cxn modelId="{7F5B4758-E0BC-4193-B5FB-1662CE294A38}" type="presParOf" srcId="{9EFC0C93-8442-4B31-A392-DD3E8807919A}" destId="{6E61F6F9-FE55-4951-8D4E-B2C0D9112458}" srcOrd="1" destOrd="0" presId="urn:microsoft.com/office/officeart/2008/layout/LinedList"/>
    <dgm:cxn modelId="{D13F8ECB-5E7F-4F8D-A763-8A3E8980EF88}" type="presParOf" srcId="{C9698ECE-1F98-4470-90A9-1F701CDAA3DA}" destId="{795033CA-5814-4133-B0E2-D93F9712BB36}" srcOrd="4" destOrd="0" presId="urn:microsoft.com/office/officeart/2008/layout/LinedList"/>
    <dgm:cxn modelId="{25AE43C9-8887-4DE2-AF36-8B84D07D6EB3}" type="presParOf" srcId="{C9698ECE-1F98-4470-90A9-1F701CDAA3DA}" destId="{4BD55ECC-3282-422E-94B7-525154364662}" srcOrd="5" destOrd="0" presId="urn:microsoft.com/office/officeart/2008/layout/LinedList"/>
    <dgm:cxn modelId="{A0AD9381-2E1F-4B5F-A358-DC1DFFFC9B64}" type="presParOf" srcId="{4BD55ECC-3282-422E-94B7-525154364662}" destId="{30C5C3AF-506B-4420-8F0E-A6AC8D2E951B}" srcOrd="0" destOrd="0" presId="urn:microsoft.com/office/officeart/2008/layout/LinedList"/>
    <dgm:cxn modelId="{E0BE8F1F-8A6C-47CA-98C7-0BEFF2CF9DB7}" type="presParOf" srcId="{4BD55ECC-3282-422E-94B7-525154364662}" destId="{B2933AA6-9BBF-4CE2-B055-9F617E05D65A}" srcOrd="1" destOrd="0" presId="urn:microsoft.com/office/officeart/2008/layout/LinedList"/>
    <dgm:cxn modelId="{D2E0865E-650D-4135-B50E-52B51E69140B}" type="presParOf" srcId="{C9698ECE-1F98-4470-90A9-1F701CDAA3DA}" destId="{8B2B47D9-2340-4692-942B-B3FFB2DE336A}" srcOrd="6" destOrd="0" presId="urn:microsoft.com/office/officeart/2008/layout/LinedList"/>
    <dgm:cxn modelId="{7DF8CF5D-6FBE-4FB9-9B52-DB4CD28233DB}" type="presParOf" srcId="{C9698ECE-1F98-4470-90A9-1F701CDAA3DA}" destId="{13A25197-0E49-48B1-B5AB-E12F54FB4678}" srcOrd="7" destOrd="0" presId="urn:microsoft.com/office/officeart/2008/layout/LinedList"/>
    <dgm:cxn modelId="{A047C6BE-D142-4793-B0CA-94562275D5D9}" type="presParOf" srcId="{13A25197-0E49-48B1-B5AB-E12F54FB4678}" destId="{367C7E52-34A9-4833-84EC-E9E758A4E297}" srcOrd="0" destOrd="0" presId="urn:microsoft.com/office/officeart/2008/layout/LinedList"/>
    <dgm:cxn modelId="{F23614AF-CF34-427A-B652-EC36E5A92998}" type="presParOf" srcId="{13A25197-0E49-48B1-B5AB-E12F54FB4678}" destId="{81220093-A808-4BBD-BF69-0BA325862063}" srcOrd="1" destOrd="0" presId="urn:microsoft.com/office/officeart/2008/layout/LinedList"/>
    <dgm:cxn modelId="{BB92AA9B-6F84-4B3D-8476-3102CF63A38C}" type="presParOf" srcId="{C9698ECE-1F98-4470-90A9-1F701CDAA3DA}" destId="{864E5A58-2B97-45B5-A7D8-CFD98B7DFFB5}" srcOrd="8" destOrd="0" presId="urn:microsoft.com/office/officeart/2008/layout/LinedList"/>
    <dgm:cxn modelId="{6FBA5CB4-DAD9-473C-906F-802E2EF3A7ED}" type="presParOf" srcId="{C9698ECE-1F98-4470-90A9-1F701CDAA3DA}" destId="{7453E251-D1BD-4C9E-9767-DBB191DCA303}" srcOrd="9" destOrd="0" presId="urn:microsoft.com/office/officeart/2008/layout/LinedList"/>
    <dgm:cxn modelId="{B9632921-7C2E-4318-BE8C-EC5514A2FBF1}" type="presParOf" srcId="{7453E251-D1BD-4C9E-9767-DBB191DCA303}" destId="{D77DD5FD-58EB-41EE-BC98-661D7D950C16}" srcOrd="0" destOrd="0" presId="urn:microsoft.com/office/officeart/2008/layout/LinedList"/>
    <dgm:cxn modelId="{3D91F6A2-AA14-498D-9090-6F2EDA123886}" type="presParOf" srcId="{7453E251-D1BD-4C9E-9767-DBB191DCA303}" destId="{CD96A1A0-1E48-40D8-B46F-C13E883EA190}" srcOrd="1" destOrd="0" presId="urn:microsoft.com/office/officeart/2008/layout/LinedList"/>
    <dgm:cxn modelId="{B10D39D4-E842-4F45-8A43-0B79AA064B7C}" type="presParOf" srcId="{C9698ECE-1F98-4470-90A9-1F701CDAA3DA}" destId="{284BD930-5F1F-4B66-B956-B6EE740F9611}" srcOrd="10" destOrd="0" presId="urn:microsoft.com/office/officeart/2008/layout/LinedList"/>
    <dgm:cxn modelId="{F6B8DA06-49EE-4B77-A03D-871865433D89}" type="presParOf" srcId="{C9698ECE-1F98-4470-90A9-1F701CDAA3DA}" destId="{7D642494-18C0-4BAE-828A-57D47DF02B75}" srcOrd="11" destOrd="0" presId="urn:microsoft.com/office/officeart/2008/layout/LinedList"/>
    <dgm:cxn modelId="{B3E38356-EC44-44C3-943A-C2A4997FC7A0}" type="presParOf" srcId="{7D642494-18C0-4BAE-828A-57D47DF02B75}" destId="{A0AC1442-5756-4211-92E3-4656EE70C462}" srcOrd="0" destOrd="0" presId="urn:microsoft.com/office/officeart/2008/layout/LinedList"/>
    <dgm:cxn modelId="{2EF6ED7F-7DE6-45C0-8485-F55AE6943DAD}" type="presParOf" srcId="{7D642494-18C0-4BAE-828A-57D47DF02B75}" destId="{0A0E7932-36A3-4C73-8F1C-49A8318FDD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2A2BC-5A2D-437F-BB43-3EF9ECC9E12D}">
      <dsp:nvSpPr>
        <dsp:cNvPr id="0" name=""/>
        <dsp:cNvSpPr/>
      </dsp:nvSpPr>
      <dsp:spPr>
        <a:xfrm>
          <a:off x="0" y="1684"/>
          <a:ext cx="646786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5FB97-9A6D-4C5F-8B70-95D50B983527}">
      <dsp:nvSpPr>
        <dsp:cNvPr id="0" name=""/>
        <dsp:cNvSpPr/>
      </dsp:nvSpPr>
      <dsp:spPr>
        <a:xfrm>
          <a:off x="0" y="1684"/>
          <a:ext cx="6467866" cy="5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Sabiba Israt Zerin (221-15-5887)</a:t>
          </a:r>
        </a:p>
      </dsp:txBody>
      <dsp:txXfrm>
        <a:off x="0" y="1684"/>
        <a:ext cx="6467866" cy="574540"/>
      </dsp:txXfrm>
    </dsp:sp>
    <dsp:sp modelId="{231B10F0-2EC1-478B-AB5E-2D17712909B8}">
      <dsp:nvSpPr>
        <dsp:cNvPr id="0" name=""/>
        <dsp:cNvSpPr/>
      </dsp:nvSpPr>
      <dsp:spPr>
        <a:xfrm>
          <a:off x="0" y="576225"/>
          <a:ext cx="646786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E4291-84FA-4BAB-8D08-A6F9B9BDFC14}">
      <dsp:nvSpPr>
        <dsp:cNvPr id="0" name=""/>
        <dsp:cNvSpPr/>
      </dsp:nvSpPr>
      <dsp:spPr>
        <a:xfrm>
          <a:off x="0" y="576225"/>
          <a:ext cx="6467866" cy="5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Mst</a:t>
          </a:r>
          <a:r>
            <a:rPr lang="en-US" sz="2600" kern="1200" dirty="0">
              <a:latin typeface="Calibri Light" panose="020F0302020204030204"/>
            </a:rPr>
            <a:t>.</a:t>
          </a:r>
          <a:r>
            <a:rPr lang="en-US" sz="2600" kern="1200" dirty="0"/>
            <a:t> Fatema Akter ( 221-15-6015)</a:t>
          </a:r>
        </a:p>
      </dsp:txBody>
      <dsp:txXfrm>
        <a:off x="0" y="576225"/>
        <a:ext cx="6467866" cy="574540"/>
      </dsp:txXfrm>
    </dsp:sp>
    <dsp:sp modelId="{795033CA-5814-4133-B0E2-D93F9712BB36}">
      <dsp:nvSpPr>
        <dsp:cNvPr id="0" name=""/>
        <dsp:cNvSpPr/>
      </dsp:nvSpPr>
      <dsp:spPr>
        <a:xfrm>
          <a:off x="0" y="1150765"/>
          <a:ext cx="646786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5C3AF-506B-4420-8F0E-A6AC8D2E951B}">
      <dsp:nvSpPr>
        <dsp:cNvPr id="0" name=""/>
        <dsp:cNvSpPr/>
      </dsp:nvSpPr>
      <dsp:spPr>
        <a:xfrm>
          <a:off x="0" y="1150765"/>
          <a:ext cx="6467866" cy="5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Mehzabin Nower</a:t>
          </a:r>
          <a:r>
            <a:rPr lang="en-US" sz="2600" kern="1200" dirty="0">
              <a:latin typeface="Calibri Light" panose="020F0302020204030204"/>
            </a:rPr>
            <a:t>(</a:t>
          </a:r>
          <a:r>
            <a:rPr lang="en-US" sz="2600" kern="1200" dirty="0"/>
            <a:t>221-15-4688)</a:t>
          </a:r>
        </a:p>
      </dsp:txBody>
      <dsp:txXfrm>
        <a:off x="0" y="1150765"/>
        <a:ext cx="6467866" cy="574540"/>
      </dsp:txXfrm>
    </dsp:sp>
    <dsp:sp modelId="{8B2B47D9-2340-4692-942B-B3FFB2DE336A}">
      <dsp:nvSpPr>
        <dsp:cNvPr id="0" name=""/>
        <dsp:cNvSpPr/>
      </dsp:nvSpPr>
      <dsp:spPr>
        <a:xfrm>
          <a:off x="0" y="1725306"/>
          <a:ext cx="646786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C7E52-34A9-4833-84EC-E9E758A4E297}">
      <dsp:nvSpPr>
        <dsp:cNvPr id="0" name=""/>
        <dsp:cNvSpPr/>
      </dsp:nvSpPr>
      <dsp:spPr>
        <a:xfrm>
          <a:off x="0" y="1725306"/>
          <a:ext cx="6467866" cy="5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Tamanna Akter</a:t>
          </a:r>
          <a:r>
            <a:rPr lang="en-US" sz="2600" kern="1200" dirty="0">
              <a:latin typeface="Calibri Light" panose="020F0302020204030204"/>
            </a:rPr>
            <a:t>(221-15-5298)</a:t>
          </a:r>
          <a:endParaRPr lang="en-US" sz="2600" kern="1200" dirty="0"/>
        </a:p>
      </dsp:txBody>
      <dsp:txXfrm>
        <a:off x="0" y="1725306"/>
        <a:ext cx="6467866" cy="574540"/>
      </dsp:txXfrm>
    </dsp:sp>
    <dsp:sp modelId="{864E5A58-2B97-45B5-A7D8-CFD98B7DFFB5}">
      <dsp:nvSpPr>
        <dsp:cNvPr id="0" name=""/>
        <dsp:cNvSpPr/>
      </dsp:nvSpPr>
      <dsp:spPr>
        <a:xfrm>
          <a:off x="0" y="2299847"/>
          <a:ext cx="646786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DD5FD-58EB-41EE-BC98-661D7D950C16}">
      <dsp:nvSpPr>
        <dsp:cNvPr id="0" name=""/>
        <dsp:cNvSpPr/>
      </dsp:nvSpPr>
      <dsp:spPr>
        <a:xfrm>
          <a:off x="0" y="2299847"/>
          <a:ext cx="6467866" cy="5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Saif (221-15-4897)</a:t>
          </a:r>
        </a:p>
      </dsp:txBody>
      <dsp:txXfrm>
        <a:off x="0" y="2299847"/>
        <a:ext cx="6467866" cy="574540"/>
      </dsp:txXfrm>
    </dsp:sp>
    <dsp:sp modelId="{284BD930-5F1F-4B66-B956-B6EE740F9611}">
      <dsp:nvSpPr>
        <dsp:cNvPr id="0" name=""/>
        <dsp:cNvSpPr/>
      </dsp:nvSpPr>
      <dsp:spPr>
        <a:xfrm>
          <a:off x="0" y="2874387"/>
          <a:ext cx="646786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C1442-5756-4211-92E3-4656EE70C462}">
      <dsp:nvSpPr>
        <dsp:cNvPr id="0" name=""/>
        <dsp:cNvSpPr/>
      </dsp:nvSpPr>
      <dsp:spPr>
        <a:xfrm>
          <a:off x="0" y="2874387"/>
          <a:ext cx="6467866" cy="5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 Light" panose="020F0302020204030204"/>
            </a:rPr>
            <a:t>Samin Yeaser</a:t>
          </a:r>
        </a:p>
      </dsp:txBody>
      <dsp:txXfrm>
        <a:off x="0" y="2874387"/>
        <a:ext cx="6467866" cy="57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72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4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9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8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0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4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5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3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53F553-112F-DF38-73EF-C737263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79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742736B-1326-450B-9240-34893738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F7C4936B-43D8-A9C2-DE3A-2F210D8F8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 r="1004" b="2"/>
          <a:stretch/>
        </p:blipFill>
        <p:spPr>
          <a:xfrm>
            <a:off x="471944" y="555217"/>
            <a:ext cx="4268712" cy="3339221"/>
          </a:xfrm>
          <a:prstGeom prst="rect">
            <a:avLst/>
          </a:prstGeom>
        </p:spPr>
      </p:pic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3A09626-79D6-EDB9-50AB-1DCA54E85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08" b="8"/>
          <a:stretch/>
        </p:blipFill>
        <p:spPr>
          <a:xfrm>
            <a:off x="477507" y="4074019"/>
            <a:ext cx="2048359" cy="22267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127A807-89B7-5703-5A6C-D6B42AEBE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06" r="9394" b="-6"/>
          <a:stretch/>
        </p:blipFill>
        <p:spPr>
          <a:xfrm>
            <a:off x="2686733" y="4072045"/>
            <a:ext cx="2053923" cy="2228761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885C4A-2371-E27B-0783-8C97F7F3B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8" r="6990"/>
          <a:stretch/>
        </p:blipFill>
        <p:spPr>
          <a:xfrm>
            <a:off x="4933183" y="555218"/>
            <a:ext cx="6786873" cy="57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675A75E8-D90E-2A8C-BB78-5A9CD40E5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8" r="1" b="10473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918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F80E2BA1-E252-7855-634F-1B1B1F56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0468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5934FED-7B8F-83DF-8F79-D920E337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86" y="1286934"/>
            <a:ext cx="4023829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5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, bubble chart&#10;&#10;Description automatically generated">
            <a:extLst>
              <a:ext uri="{FF2B5EF4-FFF2-40B4-BE49-F238E27FC236}">
                <a16:creationId xmlns:a16="http://schemas.microsoft.com/office/drawing/2014/main" id="{C39B76E8-9C2B-F09A-5BC8-CE0A320D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66" y="643467"/>
            <a:ext cx="594246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786109A-7434-8091-4CD4-25A7127C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44" y="643467"/>
            <a:ext cx="39833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482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8A68A6A-06E7-9807-4F6A-62F8B3D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5173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BDCEA84C-E798-E19A-055A-339CEAB9C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8743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F18611-470A-6EFD-B7B6-0DD9FFF2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Calibri Light"/>
              </a:rPr>
              <a:t>Group members</a:t>
            </a:r>
            <a:r>
              <a:rPr lang="en-US">
                <a:cs typeface="Calibri Light"/>
              </a:rPr>
              <a:t>: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782D2D1-68D7-43F4-B5A4-D67E40F86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564191"/>
              </p:ext>
            </p:extLst>
          </p:nvPr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6" name="Picture 196" descr="Logo, company name&#10;&#10;Description automatically generated">
            <a:extLst>
              <a:ext uri="{FF2B5EF4-FFF2-40B4-BE49-F238E27FC236}">
                <a16:creationId xmlns:a16="http://schemas.microsoft.com/office/drawing/2014/main" id="{F250F7B4-A44F-A138-4DDD-C9777E1D1D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161" r="-3" b="-3"/>
          <a:stretch/>
        </p:blipFill>
        <p:spPr>
          <a:xfrm>
            <a:off x="8379714" y="2015575"/>
            <a:ext cx="3155433" cy="315236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272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A4C3CB92-5C13-9246-C795-97636B9B9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6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D623-31FB-E60F-C6BC-64144A72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Time &amp; Financial Management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7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EEA04-520F-6B49-AACB-ADF69BDDD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kern="1200">
                <a:latin typeface="+mj-lt"/>
                <a:ea typeface="+mj-ea"/>
                <a:cs typeface="+mj-cs"/>
              </a:rPr>
              <a:t>Two </a:t>
            </a:r>
            <a:r>
              <a:rPr lang="en-US" sz="5400"/>
              <a:t>parts</a:t>
            </a:r>
            <a:r>
              <a:rPr lang="en-US" sz="5400" kern="1200">
                <a:latin typeface="+mj-lt"/>
                <a:ea typeface="+mj-ea"/>
                <a:cs typeface="+mj-cs"/>
              </a:rPr>
              <a:t>:</a:t>
            </a:r>
            <a:br>
              <a:rPr lang="en-US" sz="5400" kern="1200"/>
            </a:br>
            <a:endParaRPr lang="en-US" sz="5400" kern="1200">
              <a:latin typeface="+mj-lt"/>
              <a:cs typeface="Calibri Ligh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3D5F37-2808-80A1-DD9C-800336A42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5906" y="2954367"/>
            <a:ext cx="490014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Calibri Light"/>
              </a:rPr>
              <a:t>1. Time management </a:t>
            </a:r>
            <a:r>
              <a:rPr lang="en-US" sz="2000" dirty="0">
                <a:latin typeface="Calibri Light"/>
                <a:cs typeface="Calibri Light"/>
              </a:rPr>
              <a:t>​</a:t>
            </a:r>
            <a:br>
              <a:rPr lang="en-US" sz="2000" dirty="0">
                <a:latin typeface="Calibri Light"/>
                <a:cs typeface="Calibri Light"/>
              </a:rPr>
            </a:br>
            <a:r>
              <a:rPr lang="en-US" sz="2000" dirty="0">
                <a:latin typeface="Calibri Light"/>
              </a:rPr>
              <a:t>2. financial management</a:t>
            </a:r>
            <a:r>
              <a:rPr lang="en-US" sz="2000" dirty="0">
                <a:latin typeface="Calibri Light"/>
                <a:cs typeface="Calibri Light"/>
              </a:rPr>
              <a:t>​</a:t>
            </a:r>
            <a:endParaRPr lang="en-US" sz="2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D33A2C2F-6E00-ACF1-76B8-70EA36CF5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318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A picture containing text, table, cup, coffee&#10;&#10;Description automatically generated">
            <a:extLst>
              <a:ext uri="{FF2B5EF4-FFF2-40B4-BE49-F238E27FC236}">
                <a16:creationId xmlns:a16="http://schemas.microsoft.com/office/drawing/2014/main" id="{B8E60119-2A38-0BD8-9562-AF7350B19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0" r="-4" b="1103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745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FCD5040-9CF5-3100-3B67-6FE42CD0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" r="67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D8DFF-D137-817C-FC6F-AD4EB87D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do we mean by time management?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5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7E1DB-DEDA-3017-41F9-16785E5C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93" y="1214475"/>
            <a:ext cx="5823244" cy="2052522"/>
          </a:xfrm>
        </p:spPr>
        <p:txBody>
          <a:bodyPr anchor="b">
            <a:normAutofit/>
          </a:bodyPr>
          <a:lstStyle/>
          <a:p>
            <a:r>
              <a:rPr lang="en-US" sz="4300" dirty="0">
                <a:latin typeface="Times New Roman"/>
                <a:ea typeface="+mj-lt"/>
                <a:cs typeface="+mj-lt"/>
              </a:rPr>
              <a:t>Why do we need time management?</a:t>
            </a:r>
          </a:p>
          <a:p>
            <a:endParaRPr lang="en-US" sz="4300" dirty="0">
              <a:latin typeface="Times New Roman"/>
              <a:ea typeface="Calibri Light"/>
              <a:cs typeface="Calibri Ligh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6F9BABF-06A3-28E9-B8EC-7BC19D080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31277-3410-F7E5-900C-C393035F3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To save time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To reduce stress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To function effectively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To increase our work output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To have more control over our job responsibilities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4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6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D0E49A-EAD7-1CB5-EFA8-D77C395B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37" y="632583"/>
            <a:ext cx="6006405" cy="568203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091F1-EECF-3E42-3AF8-20904B56D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641" y="2286000"/>
            <a:ext cx="3410309" cy="3844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Effective planning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Setting goals and objectives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Setting deadlines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Delegation of responsibilities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Spending right time on the right activities</a:t>
            </a:r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F4134B7E-F254-4710-4A08-124CF04F178E}"/>
              </a:ext>
            </a:extLst>
          </p:cNvPr>
          <p:cNvSpPr/>
          <p:nvPr/>
        </p:nvSpPr>
        <p:spPr>
          <a:xfrm>
            <a:off x="4574016" y="5702645"/>
            <a:ext cx="2307769" cy="100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3007556-1598-9760-D2BB-73663E64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4DD539F-BAF6-048D-EFC8-E07CF36D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1608276"/>
            <a:ext cx="4616434" cy="34623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5D51866-0D4D-AC93-1F55-7926E133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1597741"/>
            <a:ext cx="4644528" cy="34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803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Group members:</vt:lpstr>
      <vt:lpstr>Time &amp; Financial Management</vt:lpstr>
      <vt:lpstr>Two parts: </vt:lpstr>
      <vt:lpstr>What do we mean by time management?</vt:lpstr>
      <vt:lpstr>Why do we need time management?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386</cp:revision>
  <dcterms:created xsi:type="dcterms:W3CDTF">2022-11-08T17:40:18Z</dcterms:created>
  <dcterms:modified xsi:type="dcterms:W3CDTF">2022-11-09T03:49:47Z</dcterms:modified>
</cp:coreProperties>
</file>